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8" r:id="rId4"/>
    <p:sldId id="271" r:id="rId5"/>
    <p:sldId id="269" r:id="rId6"/>
    <p:sldId id="266" r:id="rId7"/>
    <p:sldId id="265" r:id="rId8"/>
    <p:sldId id="264" r:id="rId9"/>
    <p:sldId id="263" r:id="rId10"/>
    <p:sldId id="270" r:id="rId11"/>
    <p:sldId id="272" r:id="rId12"/>
    <p:sldId id="274" r:id="rId13"/>
    <p:sldId id="273" r:id="rId14"/>
    <p:sldId id="285" r:id="rId15"/>
    <p:sldId id="286" r:id="rId16"/>
    <p:sldId id="287" r:id="rId17"/>
    <p:sldId id="276" r:id="rId18"/>
    <p:sldId id="277" r:id="rId19"/>
    <p:sldId id="280" r:id="rId20"/>
    <p:sldId id="278" r:id="rId21"/>
    <p:sldId id="281" r:id="rId22"/>
    <p:sldId id="283" r:id="rId23"/>
    <p:sldId id="282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63C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1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4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0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9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64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4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74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7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E7F3-BA4C-4CC3-AE17-DBD58C1B1994}" type="datetimeFigureOut">
              <a:rPr lang="en-US" smtClean="0"/>
              <a:t>07-Mar-22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8B53C-E7F4-4A76-A281-70B6E32F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8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0876" y="4106"/>
            <a:ext cx="7338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cs typeface="Arial" panose="020B0604020202020204" pitchFamily="34" charset="0"/>
              </a:rPr>
              <a:t>Fitness</a:t>
            </a:r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cs typeface="Arial" panose="020B0604020202020204" pitchFamily="34" charset="0"/>
              </a:rPr>
              <a:t>Center</a:t>
            </a:r>
            <a:endParaRPr lang="en-US" sz="6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1649" y="3424832"/>
            <a:ext cx="6858000" cy="529341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Presented By </a:t>
            </a:r>
            <a:r>
              <a:rPr lang="en-US" sz="3200" dirty="0">
                <a:solidFill>
                  <a:schemeClr val="bg1"/>
                </a:solidFill>
              </a:rPr>
              <a:t>: - </a:t>
            </a:r>
            <a:r>
              <a:rPr lang="en-US" sz="3200" dirty="0" smtClean="0">
                <a:solidFill>
                  <a:schemeClr val="bg1"/>
                </a:solidFill>
              </a:rPr>
              <a:t>B.Sc.(IT) Semester-VI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56439" y="4549640"/>
            <a:ext cx="4311095" cy="7693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bg1"/>
                </a:solidFill>
              </a:rPr>
              <a:t>Guided </a:t>
            </a:r>
            <a:r>
              <a:rPr lang="en-US" sz="2000" b="1" dirty="0" smtClean="0">
                <a:solidFill>
                  <a:schemeClr val="bg1"/>
                </a:solidFill>
              </a:rPr>
              <a:t>By : Pf. </a:t>
            </a:r>
            <a:r>
              <a:rPr lang="en-US" sz="2000" b="1" dirty="0" err="1" smtClean="0">
                <a:solidFill>
                  <a:schemeClr val="bg1"/>
                </a:solidFill>
              </a:rPr>
              <a:t>Dhara</a:t>
            </a:r>
            <a:r>
              <a:rPr lang="en-US" sz="2000" b="1" dirty="0" smtClean="0">
                <a:solidFill>
                  <a:schemeClr val="bg1"/>
                </a:solidFill>
              </a:rPr>
              <a:t> Darji</a:t>
            </a:r>
            <a:endParaRPr lang="en-US" sz="2000" b="1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Internal Guide </a:t>
            </a:r>
            <a:r>
              <a:rPr lang="en-US" sz="2000" b="1" dirty="0" smtClean="0">
                <a:solidFill>
                  <a:schemeClr val="bg1"/>
                </a:solidFill>
              </a:rPr>
              <a:t>name:- Pf. Dhara </a:t>
            </a:r>
            <a:r>
              <a:rPr lang="en-US" sz="2000" b="1" dirty="0" err="1" smtClean="0">
                <a:solidFill>
                  <a:schemeClr val="bg1"/>
                </a:solidFill>
              </a:rPr>
              <a:t>Darji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622407" y="4129181"/>
            <a:ext cx="3457978" cy="8948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dirty="0">
                <a:solidFill>
                  <a:schemeClr val="bg1"/>
                </a:solidFill>
              </a:rPr>
              <a:t>Presented By:</a:t>
            </a:r>
          </a:p>
          <a:p>
            <a:pPr algn="r"/>
            <a:r>
              <a:rPr lang="en-US" sz="2000" b="1" dirty="0" smtClean="0">
                <a:solidFill>
                  <a:schemeClr val="bg1"/>
                </a:solidFill>
              </a:rPr>
              <a:t>Ashish Soni[19082231054]</a:t>
            </a:r>
            <a:endParaRPr lang="en-US" sz="2000" b="1" dirty="0">
              <a:solidFill>
                <a:schemeClr val="bg1"/>
              </a:solidFill>
            </a:endParaRPr>
          </a:p>
          <a:p>
            <a:pPr algn="r"/>
            <a:r>
              <a:rPr lang="en-US" sz="2000" b="1" dirty="0" smtClean="0">
                <a:solidFill>
                  <a:schemeClr val="bg1"/>
                </a:solidFill>
              </a:rPr>
              <a:t>Shrey Patel [19082231036]</a:t>
            </a:r>
            <a:endParaRPr lang="en-US" sz="2000" b="1" dirty="0">
              <a:solidFill>
                <a:schemeClr val="bg1"/>
              </a:solidFill>
            </a:endParaRPr>
          </a:p>
          <a:p>
            <a:pPr algn="r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24649" y="5318968"/>
            <a:ext cx="45720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cs typeface="Arial" panose="020B0604020202020204" pitchFamily="34" charset="0"/>
              </a:rPr>
              <a:t>Submitted to </a:t>
            </a:r>
            <a:br>
              <a:rPr lang="en-US" b="1" dirty="0">
                <a:solidFill>
                  <a:schemeClr val="bg2"/>
                </a:solidFill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2"/>
                </a:solidFill>
                <a:cs typeface="Arial" panose="020B0604020202020204" pitchFamily="34" charset="0"/>
              </a:rPr>
              <a:t>Department of Computer Science,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cs typeface="Arial" panose="020B0604020202020204" pitchFamily="34" charset="0"/>
              </a:rPr>
              <a:t>GANPAT UNIVERSITY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cs typeface="Arial" panose="020B0604020202020204" pitchFamily="34" charset="0"/>
              </a:rPr>
              <a:t>April - May 2022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760" y="1669245"/>
            <a:ext cx="3029803" cy="10731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54547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56834" y="1622738"/>
            <a:ext cx="710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96485" y="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6.System Flow Chart</a:t>
            </a:r>
            <a:endParaRPr lang="en-US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="" xmlns:a16="http://schemas.microsoft.com/office/drawing/2014/main" id="{9E66B228-1998-4F26-B257-D05B274FD31C}"/>
              </a:ext>
            </a:extLst>
          </p:cNvPr>
          <p:cNvSpPr txBox="1">
            <a:spLocks/>
          </p:cNvSpPr>
          <p:nvPr/>
        </p:nvSpPr>
        <p:spPr>
          <a:xfrm>
            <a:off x="1841194" y="1656390"/>
            <a:ext cx="7624778" cy="85094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IN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flow diagram is a basically a graphical and sequential representation of the major steps involved in a systematic process.</a:t>
            </a:r>
          </a:p>
          <a:p>
            <a:pPr marL="285750" indent="-285750"/>
            <a:r>
              <a:rPr lang="en-IN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Elements use in this diagrams is mention below .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="" xmlns:a16="http://schemas.microsoft.com/office/drawing/2014/main" id="{CAFCC4BA-5DB9-4A69-9A64-23164D756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794950"/>
              </p:ext>
            </p:extLst>
          </p:nvPr>
        </p:nvGraphicFramePr>
        <p:xfrm>
          <a:off x="1849090" y="2914783"/>
          <a:ext cx="8458240" cy="33983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35323">
                  <a:extLst>
                    <a:ext uri="{9D8B030D-6E8A-4147-A177-3AD203B41FA5}">
                      <a16:colId xmlns="" xmlns:a16="http://schemas.microsoft.com/office/drawing/2014/main" val="1792906418"/>
                    </a:ext>
                  </a:extLst>
                </a:gridCol>
                <a:gridCol w="5822917">
                  <a:extLst>
                    <a:ext uri="{9D8B030D-6E8A-4147-A177-3AD203B41FA5}">
                      <a16:colId xmlns="" xmlns:a16="http://schemas.microsoft.com/office/drawing/2014/main" val="3567495214"/>
                    </a:ext>
                  </a:extLst>
                </a:gridCol>
              </a:tblGrid>
              <a:tr h="679061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Start-end point : An oval represents a start or end point. The terminator symbol marks the starting or ending point of the system. It usually contains the word “Start” or “End”.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4433081"/>
                  </a:ext>
                </a:extLst>
              </a:tr>
              <a:tr h="578132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Arrow :</a:t>
                      </a: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line is a connector that shows relationships between the representative shapes.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829562"/>
                  </a:ext>
                </a:extLst>
              </a:tr>
              <a:tr h="568383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:</a:t>
                      </a: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rectangle represents a process.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1760346"/>
                  </a:ext>
                </a:extLst>
              </a:tr>
              <a:tr h="628535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:</a:t>
                      </a:r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diamond indicates a decision. It appoints where the outcome of a decision dictates the next step. There can be multiple outcomes, but often there are just two – yes and no or true – false, then branches to different parts of the system flow diagram.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1723214"/>
                  </a:ext>
                </a:extLst>
              </a:tr>
              <a:tr h="604959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Input/output :</a:t>
                      </a: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taking something input from user like form filling or asking for user credentials this symbol is used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12386129"/>
                  </a:ext>
                </a:extLst>
              </a:tr>
            </a:tbl>
          </a:graphicData>
        </a:graphic>
      </p:graphicFrame>
      <p:sp>
        <p:nvSpPr>
          <p:cNvPr id="14" name="Flowchart: Process 13">
            <a:extLst>
              <a:ext uri="{FF2B5EF4-FFF2-40B4-BE49-F238E27FC236}">
                <a16:creationId xmlns="" xmlns:a16="http://schemas.microsoft.com/office/drawing/2014/main" id="{D58D6894-0315-4378-B333-3F9BC773AF0F}"/>
              </a:ext>
            </a:extLst>
          </p:cNvPr>
          <p:cNvSpPr/>
          <p:nvPr/>
        </p:nvSpPr>
        <p:spPr>
          <a:xfrm>
            <a:off x="2595824" y="4313945"/>
            <a:ext cx="1044396" cy="36664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Terminator 14">
            <a:extLst>
              <a:ext uri="{FF2B5EF4-FFF2-40B4-BE49-F238E27FC236}">
                <a16:creationId xmlns="" xmlns:a16="http://schemas.microsoft.com/office/drawing/2014/main" id="{F97548A4-A107-497B-98A2-9C5597BE3DEE}"/>
              </a:ext>
            </a:extLst>
          </p:cNvPr>
          <p:cNvSpPr/>
          <p:nvPr/>
        </p:nvSpPr>
        <p:spPr>
          <a:xfrm>
            <a:off x="2680831" y="3045805"/>
            <a:ext cx="959388" cy="418062"/>
          </a:xfrm>
          <a:prstGeom prst="flowChartTerminato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E50F7860-D677-41FE-9A54-595E9389F032}"/>
              </a:ext>
            </a:extLst>
          </p:cNvPr>
          <p:cNvCxnSpPr>
            <a:cxnSpLocks/>
          </p:cNvCxnSpPr>
          <p:nvPr/>
        </p:nvCxnSpPr>
        <p:spPr>
          <a:xfrm>
            <a:off x="2299444" y="3919956"/>
            <a:ext cx="1570016" cy="17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Flowchart: Decision 16">
            <a:extLst>
              <a:ext uri="{FF2B5EF4-FFF2-40B4-BE49-F238E27FC236}">
                <a16:creationId xmlns="" xmlns:a16="http://schemas.microsoft.com/office/drawing/2014/main" id="{759CEB49-87D5-4CD7-98B0-4D857742DE1C}"/>
              </a:ext>
            </a:extLst>
          </p:cNvPr>
          <p:cNvSpPr/>
          <p:nvPr/>
        </p:nvSpPr>
        <p:spPr>
          <a:xfrm>
            <a:off x="2762565" y="4992120"/>
            <a:ext cx="710913" cy="504757"/>
          </a:xfrm>
          <a:prstGeom prst="flowChartDecision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Flowchart: Data 17">
            <a:extLst>
              <a:ext uri="{FF2B5EF4-FFF2-40B4-BE49-F238E27FC236}">
                <a16:creationId xmlns="" xmlns:a16="http://schemas.microsoft.com/office/drawing/2014/main" id="{557B0795-2CA0-4195-911B-695D4B7D9358}"/>
              </a:ext>
            </a:extLst>
          </p:cNvPr>
          <p:cNvSpPr/>
          <p:nvPr/>
        </p:nvSpPr>
        <p:spPr>
          <a:xfrm>
            <a:off x="2653145" y="5808407"/>
            <a:ext cx="862613" cy="407504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93526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0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299" y="450760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6.System Flow Chart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/>
            </a:r>
            <a:b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/>
            </a:r>
            <a:b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1377" y="2217267"/>
            <a:ext cx="63578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diagram show how system works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visitor can only able to register.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need to login to access full function and if id or password is incorrect then system show an error message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Same login system works for admin. If id or password is incorrect admin not able to login.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15900"/>
            <a:ext cx="4584699" cy="64515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151" y="-126491"/>
            <a:ext cx="10515600" cy="1325563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7.ER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2110" y="2506662"/>
            <a:ext cx="10515600" cy="4351338"/>
          </a:xfrm>
        </p:spPr>
        <p:txBody>
          <a:bodyPr/>
          <a:lstStyle/>
          <a:p>
            <a:pPr lvl="1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symbol used in E-R diagrams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FBE89EE-45A1-493C-A5DA-A65B8975BDCF}"/>
              </a:ext>
            </a:extLst>
          </p:cNvPr>
          <p:cNvSpPr txBox="1">
            <a:spLocks/>
          </p:cNvSpPr>
          <p:nvPr/>
        </p:nvSpPr>
        <p:spPr>
          <a:xfrm>
            <a:off x="1682151" y="239217"/>
            <a:ext cx="4917057" cy="959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46" y="1481069"/>
            <a:ext cx="5750082" cy="4816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9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FBE89EE-45A1-493C-A5DA-A65B8975BDCF}"/>
              </a:ext>
            </a:extLst>
          </p:cNvPr>
          <p:cNvSpPr txBox="1">
            <a:spLocks/>
          </p:cNvSpPr>
          <p:nvPr/>
        </p:nvSpPr>
        <p:spPr>
          <a:xfrm>
            <a:off x="703356" y="441039"/>
            <a:ext cx="4917057" cy="959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18" y="763010"/>
            <a:ext cx="10496281" cy="6044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" y="119067"/>
            <a:ext cx="678287" cy="6439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65700" y="119067"/>
            <a:ext cx="2453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7.ER Diagram</a:t>
            </a:r>
          </a:p>
        </p:txBody>
      </p:sp>
    </p:spTree>
    <p:extLst>
      <p:ext uri="{BB962C8B-B14F-4D97-AF65-F5344CB8AC3E}">
        <p14:creationId xmlns:p14="http://schemas.microsoft.com/office/powerpoint/2010/main" val="240758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63525"/>
            <a:ext cx="10515600" cy="828675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.Data Flow Diagram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60837" y="3003034"/>
            <a:ext cx="3962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Level for admin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3" y="135519"/>
            <a:ext cx="678287" cy="64394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333500"/>
            <a:ext cx="7226300" cy="5156199"/>
          </a:xfrm>
        </p:spPr>
      </p:pic>
    </p:spTree>
    <p:extLst>
      <p:ext uri="{BB962C8B-B14F-4D97-AF65-F5344CB8AC3E}">
        <p14:creationId xmlns:p14="http://schemas.microsoft.com/office/powerpoint/2010/main" val="41765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3325"/>
            <a:ext cx="10515600" cy="132556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for 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42028" y="154189"/>
            <a:ext cx="6346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8.Data 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Flow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3" y="154189"/>
            <a:ext cx="678287" cy="643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64" y="957596"/>
            <a:ext cx="6386236" cy="57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2359025"/>
            <a:ext cx="10515600" cy="132556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for 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07228" y="154189"/>
            <a:ext cx="6346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8.Data 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Flow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F71AF7-1D73-4A70-B5AA-BA5DF07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1464" y="2501275"/>
            <a:ext cx="7492134" cy="236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3" y="1541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88" y="0"/>
            <a:ext cx="10515600" cy="1325563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9.Data Dictionary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Of Database</a:t>
            </a:r>
          </a:p>
          <a:p>
            <a:pPr marL="0" indent="0">
              <a:buNone/>
            </a:pPr>
            <a:endParaRPr lang="en-IN" sz="3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Database For Admin Details</a:t>
            </a:r>
          </a:p>
          <a:p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Database For User Details</a:t>
            </a:r>
          </a:p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Database For Order Details</a:t>
            </a:r>
          </a:p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Database For  Payment Details</a:t>
            </a:r>
          </a:p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Database For Feedback Details</a:t>
            </a:r>
          </a:p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Database For Complaint Details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3" y="1541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5700" y="0"/>
            <a:ext cx="10515600" cy="1325563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9.Data Dictionary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90BA33-8D57-4D8D-9994-9BF456C506CA}"/>
              </a:ext>
            </a:extLst>
          </p:cNvPr>
          <p:cNvSpPr txBox="1"/>
          <p:nvPr/>
        </p:nvSpPr>
        <p:spPr>
          <a:xfrm>
            <a:off x="832834" y="2507362"/>
            <a:ext cx="450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Name : 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Admin_db</a:t>
            </a:r>
            <a:endParaRPr lang="en-IN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029069-D19E-419E-AF77-E7C4FA4F5645}"/>
              </a:ext>
            </a:extLst>
          </p:cNvPr>
          <p:cNvSpPr txBox="1"/>
          <p:nvPr/>
        </p:nvSpPr>
        <p:spPr>
          <a:xfrm>
            <a:off x="4099014" y="1524958"/>
            <a:ext cx="630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for admin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400300"/>
            <a:ext cx="6031240" cy="3513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3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A73BA6F-2BEF-4A95-B8DC-4EC163BD3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200" y="1016000"/>
            <a:ext cx="6566448" cy="5745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7E7C0F-19E4-47CB-A0F8-3284FBC4C0DB}"/>
              </a:ext>
            </a:extLst>
          </p:cNvPr>
          <p:cNvSpPr txBox="1"/>
          <p:nvPr/>
        </p:nvSpPr>
        <p:spPr>
          <a:xfrm>
            <a:off x="682570" y="2185453"/>
            <a:ext cx="4500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name : user_db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u_id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 : state – state_db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city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city_db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area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area_db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BEB9BD-BB0C-4943-8208-89BD23769B69}"/>
              </a:ext>
            </a:extLst>
          </p:cNvPr>
          <p:cNvSpPr txBox="1"/>
          <p:nvPr/>
        </p:nvSpPr>
        <p:spPr>
          <a:xfrm>
            <a:off x="3504958" y="588066"/>
            <a:ext cx="630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b="1" dirty="0">
                <a:solidFill>
                  <a:schemeClr val="bg1"/>
                </a:solidFill>
              </a:rPr>
              <a:t>.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for user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8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21971" y="-77480"/>
            <a:ext cx="75341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Index:-</a:t>
            </a:r>
            <a:endParaRPr 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2338" y="1251971"/>
            <a:ext cx="995966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2800" dirty="0" smtClean="0">
                <a:solidFill>
                  <a:schemeClr val="bg1"/>
                </a:solidFill>
              </a:rPr>
              <a:t>Project </a:t>
            </a:r>
            <a:r>
              <a:rPr lang="en-US" sz="2800" dirty="0">
                <a:solidFill>
                  <a:schemeClr val="bg1"/>
                </a:solidFill>
              </a:rPr>
              <a:t>Profile &amp; Objectives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Requirement </a:t>
            </a:r>
            <a:r>
              <a:rPr lang="en-US" sz="2800" dirty="0">
                <a:solidFill>
                  <a:schemeClr val="bg1"/>
                </a:solidFill>
              </a:rPr>
              <a:t>specification (Existing System)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Need </a:t>
            </a:r>
            <a:r>
              <a:rPr lang="en-US" sz="2800" dirty="0">
                <a:solidFill>
                  <a:schemeClr val="bg1"/>
                </a:solidFill>
              </a:rPr>
              <a:t>for the New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Minimum </a:t>
            </a:r>
            <a:r>
              <a:rPr lang="en-US" sz="2800" dirty="0">
                <a:solidFill>
                  <a:schemeClr val="bg1"/>
                </a:solidFill>
              </a:rPr>
              <a:t>Hardware &amp; Software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Function Specification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System </a:t>
            </a:r>
            <a:r>
              <a:rPr lang="en-US" sz="2800" dirty="0">
                <a:solidFill>
                  <a:schemeClr val="bg1"/>
                </a:solidFill>
              </a:rPr>
              <a:t>Flow </a:t>
            </a:r>
            <a:r>
              <a:rPr lang="en-US" sz="2800" dirty="0" smtClean="0">
                <a:solidFill>
                  <a:schemeClr val="bg1"/>
                </a:solidFill>
              </a:rPr>
              <a:t>Chart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ER Diagram </a:t>
            </a:r>
            <a:endParaRPr lang="en-I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Data Flow Diagram (DFD</a:t>
            </a:r>
            <a:r>
              <a:rPr lang="en-IN" sz="2800" dirty="0" smtClean="0">
                <a:solidFill>
                  <a:schemeClr val="bg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Data Dictionary</a:t>
            </a:r>
          </a:p>
          <a:p>
            <a:endParaRPr lang="en-US" sz="1600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54547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356" y="450760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D. Database For Order Details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829921" y="24830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9356" y="248305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name :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order_db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o_id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o_amount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 :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u_id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user_db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u_name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user_db</a:t>
            </a:r>
            <a:endParaRPr lang="en-IN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_id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customer_db</a:t>
            </a:r>
            <a:endParaRPr lang="en-IN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_name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customer_db</a:t>
            </a:r>
            <a:endParaRPr lang="en-IN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	       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u_add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user_db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3333" y="1484243"/>
            <a:ext cx="6182588" cy="4837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6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251" y="8733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E. Payment Details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3FF40DC-82A4-4CBA-A01C-BC89FAE4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8524" y="2498502"/>
            <a:ext cx="5721976" cy="3716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25681B-E2BA-4FF4-A774-B0565D964072}"/>
              </a:ext>
            </a:extLst>
          </p:cNvPr>
          <p:cNvSpPr txBox="1"/>
          <p:nvPr/>
        </p:nvSpPr>
        <p:spPr>
          <a:xfrm>
            <a:off x="493629" y="3077822"/>
            <a:ext cx="4500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name : payment_db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p_id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 : p_amount – order_db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u_id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647" y="403762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F. Feedback  Details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83DAB86-B48E-4DFF-BDC8-6F99BCBDB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7900" y="2640169"/>
            <a:ext cx="5572930" cy="3580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7C359A-1057-4F6D-A835-BE8E8004E201}"/>
              </a:ext>
            </a:extLst>
          </p:cNvPr>
          <p:cNvSpPr txBox="1"/>
          <p:nvPr/>
        </p:nvSpPr>
        <p:spPr>
          <a:xfrm>
            <a:off x="1200506" y="3214409"/>
            <a:ext cx="4500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name : feedback_db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f_id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 : u_id – user_db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5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367" y="706793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G. Complaint details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7B82879-51AE-4442-B23E-F0EA18381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1" y="2159000"/>
            <a:ext cx="5566154" cy="374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0DF7F33-45AB-48D9-A0DC-EA90BDAAD360}"/>
              </a:ext>
            </a:extLst>
          </p:cNvPr>
          <p:cNvSpPr txBox="1"/>
          <p:nvPr/>
        </p:nvSpPr>
        <p:spPr>
          <a:xfrm>
            <a:off x="1304997" y="3231275"/>
            <a:ext cx="4500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name : complaint_db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cmp_id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 : u_id – user_db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1552" y="27271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b="1" dirty="0" smtClean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en-US" sz="7200" b="1" dirty="0" smtClean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YOU</a:t>
            </a:r>
            <a:endParaRPr lang="en-US" sz="7200" b="1" dirty="0">
              <a:ln w="6600">
                <a:solidFill>
                  <a:srgbClr val="FFFF00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227" y="0"/>
            <a:ext cx="7534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1.Project Profile &amp; Objectives</a:t>
            </a:r>
          </a:p>
          <a:p>
            <a:pPr algn="ctr"/>
            <a:endParaRPr lang="en-US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373" y="1444947"/>
            <a:ext cx="995966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Title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Center  (E-Commerce Website)</a:t>
            </a:r>
          </a:p>
          <a:p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Objective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Center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used to give online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Selling Equipment, and other products related to fitness.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</a:p>
          <a:p>
            <a:r>
              <a:rPr lang="en-US" sz="1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Developed For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Project Submission</a:t>
            </a:r>
          </a:p>
          <a:p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Sublime Text 3</a:t>
            </a:r>
          </a:p>
          <a:p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 End Tool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HTML5,CSS3,Javascript,Jquery</a:t>
            </a:r>
          </a:p>
          <a:p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 End Tool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 (8.0) , MYSQL(8.0.23)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Internal Guide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Pf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Dhara Darji</a:t>
            </a:r>
          </a:p>
          <a:p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External Guide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Dhara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Darji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Prepared By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Ashish Soni &amp; Shrey Patel</a:t>
            </a:r>
          </a:p>
          <a:p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54547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2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227" y="0"/>
            <a:ext cx="7534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Existing System</a:t>
            </a:r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0136" y="2031800"/>
            <a:ext cx="102622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guarantee of good quality equipment in existing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guarantee of good durability of equipment's in existing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guarantee of safe shipping without damaging equipment in existing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54547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9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5919" y="0"/>
            <a:ext cx="7534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r>
              <a:rPr 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.Requirement </a:t>
            </a:r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specification (Existing System</a:t>
            </a:r>
            <a:r>
              <a:rPr 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3E29B41E-C2F7-4027-AE0D-A817AE8A6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651109"/>
              </p:ext>
            </p:extLst>
          </p:nvPr>
        </p:nvGraphicFramePr>
        <p:xfrm>
          <a:off x="919431" y="2781837"/>
          <a:ext cx="9613856" cy="30105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592369">
                  <a:extLst>
                    <a:ext uri="{9D8B030D-6E8A-4147-A177-3AD203B41FA5}">
                      <a16:colId xmlns="" xmlns:a16="http://schemas.microsoft.com/office/drawing/2014/main" val="3133915340"/>
                    </a:ext>
                  </a:extLst>
                </a:gridCol>
                <a:gridCol w="5021487">
                  <a:extLst>
                    <a:ext uri="{9D8B030D-6E8A-4147-A177-3AD203B41FA5}">
                      <a16:colId xmlns="" xmlns:a16="http://schemas.microsoft.com/office/drawing/2014/main" val="1997991480"/>
                    </a:ext>
                  </a:extLst>
                </a:gridCol>
              </a:tblGrid>
              <a:tr h="497520">
                <a:tc>
                  <a:txBody>
                    <a:bodyPr/>
                    <a:lstStyle/>
                    <a:p>
                      <a:r>
                        <a:rPr lang="en-IN" dirty="0"/>
                        <a:t>Code Editor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Sublime text editor , VS code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6153066"/>
                  </a:ext>
                </a:extLst>
              </a:tr>
              <a:tr h="502596">
                <a:tc>
                  <a:txBody>
                    <a:bodyPr/>
                    <a:lstStyle/>
                    <a:p>
                      <a:r>
                        <a:rPr lang="en-IN" dirty="0"/>
                        <a:t>Testing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Chrome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8928990"/>
                  </a:ext>
                </a:extLst>
              </a:tr>
              <a:tr h="502596">
                <a:tc>
                  <a:txBody>
                    <a:bodyPr/>
                    <a:lstStyle/>
                    <a:p>
                      <a:r>
                        <a:rPr lang="en-IN" dirty="0"/>
                        <a:t>Front-end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Html 5 , CSS3 , java , 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6828343"/>
                  </a:ext>
                </a:extLst>
              </a:tr>
              <a:tr h="502596">
                <a:tc>
                  <a:txBody>
                    <a:bodyPr/>
                    <a:lstStyle/>
                    <a:p>
                      <a:r>
                        <a:rPr lang="en-IN" dirty="0"/>
                        <a:t>Back-end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MYSQL 5.8, </a:t>
                      </a:r>
                      <a:r>
                        <a:rPr lang="en-IN" dirty="0" err="1" smtClean="0"/>
                        <a:t>php</a:t>
                      </a:r>
                      <a:r>
                        <a:rPr lang="en-IN" dirty="0" smtClean="0"/>
                        <a:t> 8.0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84799620"/>
                  </a:ext>
                </a:extLst>
              </a:tr>
              <a:tr h="502596">
                <a:tc>
                  <a:txBody>
                    <a:bodyPr/>
                    <a:lstStyle/>
                    <a:p>
                      <a:r>
                        <a:rPr lang="en-IN" dirty="0" smtClean="0"/>
                        <a:t>OS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Windows 10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1057642"/>
                  </a:ext>
                </a:extLst>
              </a:tr>
              <a:tr h="502596">
                <a:tc>
                  <a:txBody>
                    <a:bodyPr/>
                    <a:lstStyle/>
                    <a:p>
                      <a:r>
                        <a:rPr lang="en-IN" dirty="0"/>
                        <a:t>Other software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Xampp 8.0.10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83785975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81389" y="2768600"/>
            <a:ext cx="12700" cy="302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54547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8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227" y="122575"/>
            <a:ext cx="7534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.Need for New System</a:t>
            </a:r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7276" y="1555590"/>
            <a:ext cx="99596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Facility To Buy Online Gym Equipment's.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Can Not Buy Any Product Without Registration And Login.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Can Not Log In Without Verification Code At First Time.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Can Also Get An Offers In Festivals.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Be No False Delivery If There It Is Use Can Complaint It And Resolve In 24 Hour.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Order Successfully User Can Get The Detail In Mail.</a:t>
            </a:r>
            <a:endParaRPr lang="en-US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54547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87132" y="0"/>
            <a:ext cx="8268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4.MINIMUM 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HARDWARE REQUIREMENT</a:t>
            </a:r>
          </a:p>
          <a:p>
            <a:pPr algn="ctr"/>
            <a:endParaRPr lang="en-US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0710" y="11096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Server </a:t>
            </a:r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 :-   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96132"/>
              </p:ext>
            </p:extLst>
          </p:nvPr>
        </p:nvGraphicFramePr>
        <p:xfrm>
          <a:off x="2421227" y="2037588"/>
          <a:ext cx="6096000" cy="1112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0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Processor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: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Corei3 or Higher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: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</a:rPr>
                        <a:t> GB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ROM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: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4 GB (MINIMUM)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20710" y="3643578"/>
            <a:ext cx="2811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 Configuration :-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864745"/>
              </p:ext>
            </p:extLst>
          </p:nvPr>
        </p:nvGraphicFramePr>
        <p:xfrm>
          <a:off x="2421227" y="4365919"/>
          <a:ext cx="6096000" cy="11887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Processor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Corei3 or Higher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GB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19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ROM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4 GB (MINIMUM)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54547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38648" y="83361"/>
            <a:ext cx="8706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MINIMUM 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SOFTWARE REQUIREMENT</a:t>
            </a:r>
          </a:p>
          <a:p>
            <a:pPr algn="ctr"/>
            <a:endParaRPr lang="en-US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676400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Server Configuration :-</a:t>
            </a:r>
            <a:endParaRPr lang="en-US" sz="2000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745477"/>
              </p:ext>
            </p:extLst>
          </p:nvPr>
        </p:nvGraphicFramePr>
        <p:xfrm>
          <a:off x="3262648" y="1754326"/>
          <a:ext cx="6096000" cy="141453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33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728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Front End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: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Sublime</a:t>
                      </a:r>
                      <a:r>
                        <a:rPr lang="en-US" sz="1800" baseline="0" dirty="0" smtClean="0"/>
                        <a:t> 3 with php server extension.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Back</a:t>
                      </a:r>
                      <a:r>
                        <a:rPr lang="en-US" sz="1800" baseline="0" dirty="0" smtClean="0"/>
                        <a:t> End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: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SQL Server</a:t>
                      </a:r>
                      <a:r>
                        <a:rPr lang="en-US" sz="1800" baseline="0" dirty="0" smtClean="0"/>
                        <a:t> and apache server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Operating</a:t>
                      </a:r>
                      <a:r>
                        <a:rPr lang="en-US" sz="1800" baseline="0" dirty="0" smtClean="0"/>
                        <a:t> System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: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Windows</a:t>
                      </a:r>
                      <a:r>
                        <a:rPr lang="en-US" sz="1800" baseline="0" dirty="0" smtClean="0"/>
                        <a:t> Server 2008 or Higher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31968"/>
              </p:ext>
            </p:extLst>
          </p:nvPr>
        </p:nvGraphicFramePr>
        <p:xfrm>
          <a:off x="3249769" y="4277311"/>
          <a:ext cx="6096000" cy="12852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Operating System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: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Windows 10,9,8 or Higher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Browser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: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Internet Explorer 8</a:t>
                      </a:r>
                      <a:r>
                        <a:rPr lang="en-US" sz="1800" baseline="0" dirty="0" smtClean="0"/>
                        <a:t> or later</a:t>
                      </a:r>
                      <a:r>
                        <a:rPr lang="en-US" sz="1800" dirty="0" smtClean="0"/>
                        <a:t>, Mozilla Firefox 28 or later, Google Chorme 34 or later, Opera</a:t>
                      </a:r>
                      <a:r>
                        <a:rPr lang="en-US" sz="1800" baseline="0" dirty="0" smtClean="0"/>
                        <a:t> 18 or later etc.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33149" y="406226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 Configuration :-</a:t>
            </a:r>
            <a:endParaRPr lang="en-US" sz="2000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54547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28930" y="-54807"/>
            <a:ext cx="7534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5.FUNCTION SPECIFICATION</a:t>
            </a:r>
            <a:endParaRPr lang="en-US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375" y="714635"/>
            <a:ext cx="6366456" cy="6143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 are main three Users of this system.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</a:t>
            </a:r>
          </a:p>
          <a:p>
            <a:pPr marL="1257300" lvl="2" indent="-342900" algn="just">
              <a:buFont typeface="Wingdings" pitchFamily="2" charset="2"/>
              <a:buChar char="ü"/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all the master data</a:t>
            </a: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View all the users</a:t>
            </a: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Verify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users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the Products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offers</a:t>
            </a: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Manage Admin Dashboard</a:t>
            </a: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Manage</a:t>
            </a: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Transactions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viewers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C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see the products</a:t>
            </a: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	Can search the products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Users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	Can see the products</a:t>
            </a: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	Can search the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products</a:t>
            </a: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Can buy products</a:t>
            </a: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Manage cart</a:t>
            </a:r>
          </a:p>
          <a:p>
            <a:pPr marL="1200150" lvl="2" indent="-285750" algn="just">
              <a:buFont typeface="Wingdings" pitchFamily="2" charset="2"/>
              <a:buChar char="ü"/>
            </a:pP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Manage profile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54547"/>
            <a:ext cx="678287" cy="643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8789"/>
            <a:ext cx="678287" cy="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2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4095</TotalTime>
  <Words>738</Words>
  <Application>Microsoft Office PowerPoint</Application>
  <PresentationFormat>Widescreen</PresentationFormat>
  <Paragraphs>196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6.System Flow Chart  </vt:lpstr>
      <vt:lpstr>7.ER Diagram</vt:lpstr>
      <vt:lpstr>PowerPoint Presentation</vt:lpstr>
      <vt:lpstr>8.Data Flow Diagram</vt:lpstr>
      <vt:lpstr>Second Level for User</vt:lpstr>
      <vt:lpstr>Third Level for Visitor</vt:lpstr>
      <vt:lpstr>9.Data Dictionary</vt:lpstr>
      <vt:lpstr>9.Data Dictionary</vt:lpstr>
      <vt:lpstr>PowerPoint Presentation</vt:lpstr>
      <vt:lpstr>D. Database For Order Details</vt:lpstr>
      <vt:lpstr>E. Payment Details</vt:lpstr>
      <vt:lpstr>F. Feedback  Details</vt:lpstr>
      <vt:lpstr>G. Complaint details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76</cp:revision>
  <dcterms:created xsi:type="dcterms:W3CDTF">2022-01-31T12:53:01Z</dcterms:created>
  <dcterms:modified xsi:type="dcterms:W3CDTF">2022-03-07T08:48:11Z</dcterms:modified>
</cp:coreProperties>
</file>